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0439400" cy="10439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681E"/>
    <a:srgbClr val="024E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60E551-26A6-44EF-8FF5-A2DA11F4A099}" v="25" dt="2020-06-19T05:27:10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90" d="100"/>
          <a:sy n="90" d="100"/>
        </p:scale>
        <p:origin x="474" y="-27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é Santos" userId="07653dd19d9f03f0" providerId="LiveId" clId="{9860E551-26A6-44EF-8FF5-A2DA11F4A099}"/>
    <pc:docChg chg="custSel modSld">
      <pc:chgData name="André Santos" userId="07653dd19d9f03f0" providerId="LiveId" clId="{9860E551-26A6-44EF-8FF5-A2DA11F4A099}" dt="2020-06-19T05:27:52.288" v="52" actId="1038"/>
      <pc:docMkLst>
        <pc:docMk/>
      </pc:docMkLst>
      <pc:sldChg chg="addSp delSp modSp mod">
        <pc:chgData name="André Santos" userId="07653dd19d9f03f0" providerId="LiveId" clId="{9860E551-26A6-44EF-8FF5-A2DA11F4A099}" dt="2020-06-19T05:27:52.288" v="52" actId="1038"/>
        <pc:sldMkLst>
          <pc:docMk/>
          <pc:sldMk cId="1211979809" sldId="256"/>
        </pc:sldMkLst>
        <pc:spChg chg="mod">
          <ac:chgData name="André Santos" userId="07653dd19d9f03f0" providerId="LiveId" clId="{9860E551-26A6-44EF-8FF5-A2DA11F4A099}" dt="2020-06-19T05:24:47.099" v="4" actId="1076"/>
          <ac:spMkLst>
            <pc:docMk/>
            <pc:sldMk cId="1211979809" sldId="256"/>
            <ac:spMk id="10" creationId="{5EE3A7C3-CF4F-410D-AAF3-7B9E492435E6}"/>
          </ac:spMkLst>
        </pc:spChg>
        <pc:spChg chg="mod">
          <ac:chgData name="André Santos" userId="07653dd19d9f03f0" providerId="LiveId" clId="{9860E551-26A6-44EF-8FF5-A2DA11F4A099}" dt="2020-06-19T05:27:52.288" v="52" actId="1038"/>
          <ac:spMkLst>
            <pc:docMk/>
            <pc:sldMk cId="1211979809" sldId="256"/>
            <ac:spMk id="11" creationId="{98658BA7-0BE0-4D47-9C36-87075E103C5E}"/>
          </ac:spMkLst>
        </pc:spChg>
        <pc:spChg chg="add del mod">
          <ac:chgData name="André Santos" userId="07653dd19d9f03f0" providerId="LiveId" clId="{9860E551-26A6-44EF-8FF5-A2DA11F4A099}" dt="2020-06-19T05:25:27.193" v="11" actId="478"/>
          <ac:spMkLst>
            <pc:docMk/>
            <pc:sldMk cId="1211979809" sldId="256"/>
            <ac:spMk id="13" creationId="{A7023E2C-243D-4F68-9C58-360B1DB3CA1C}"/>
          </ac:spMkLst>
        </pc:spChg>
        <pc:spChg chg="add mod">
          <ac:chgData name="André Santos" userId="07653dd19d9f03f0" providerId="LiveId" clId="{9860E551-26A6-44EF-8FF5-A2DA11F4A099}" dt="2020-06-19T05:26:53.945" v="30" actId="1036"/>
          <ac:spMkLst>
            <pc:docMk/>
            <pc:sldMk cId="1211979809" sldId="256"/>
            <ac:spMk id="14" creationId="{6E1A389E-B88D-41BC-9FD3-3EC1B9902845}"/>
          </ac:spMkLst>
        </pc:spChg>
        <pc:spChg chg="mod">
          <ac:chgData name="André Santos" userId="07653dd19d9f03f0" providerId="LiveId" clId="{9860E551-26A6-44EF-8FF5-A2DA11F4A099}" dt="2020-06-19T05:24:47.099" v="4" actId="1076"/>
          <ac:spMkLst>
            <pc:docMk/>
            <pc:sldMk cId="1211979809" sldId="256"/>
            <ac:spMk id="34" creationId="{87BBFB76-94BF-40BC-8F93-023D38D428D8}"/>
          </ac:spMkLst>
        </pc:spChg>
        <pc:spChg chg="mod">
          <ac:chgData name="André Santos" userId="07653dd19d9f03f0" providerId="LiveId" clId="{9860E551-26A6-44EF-8FF5-A2DA11F4A099}" dt="2020-06-19T05:24:47.099" v="4" actId="1076"/>
          <ac:spMkLst>
            <pc:docMk/>
            <pc:sldMk cId="1211979809" sldId="256"/>
            <ac:spMk id="35" creationId="{8812DCCA-CE11-4D58-92C8-7DA12696F27E}"/>
          </ac:spMkLst>
        </pc:spChg>
        <pc:spChg chg="mod">
          <ac:chgData name="André Santos" userId="07653dd19d9f03f0" providerId="LiveId" clId="{9860E551-26A6-44EF-8FF5-A2DA11F4A099}" dt="2020-06-19T05:24:47.099" v="4" actId="1076"/>
          <ac:spMkLst>
            <pc:docMk/>
            <pc:sldMk cId="1211979809" sldId="256"/>
            <ac:spMk id="36" creationId="{578E8F2A-0B2D-45BB-A09C-879D10771EB2}"/>
          </ac:spMkLst>
        </pc:spChg>
        <pc:spChg chg="mod">
          <ac:chgData name="André Santos" userId="07653dd19d9f03f0" providerId="LiveId" clId="{9860E551-26A6-44EF-8FF5-A2DA11F4A099}" dt="2020-06-19T05:24:47.099" v="4" actId="1076"/>
          <ac:spMkLst>
            <pc:docMk/>
            <pc:sldMk cId="1211979809" sldId="256"/>
            <ac:spMk id="37" creationId="{3FE5E45C-AA26-420A-A6D3-64D733E65783}"/>
          </ac:spMkLst>
        </pc:spChg>
        <pc:spChg chg="mod">
          <ac:chgData name="André Santos" userId="07653dd19d9f03f0" providerId="LiveId" clId="{9860E551-26A6-44EF-8FF5-A2DA11F4A099}" dt="2020-06-19T05:27:10.902" v="42" actId="1036"/>
          <ac:spMkLst>
            <pc:docMk/>
            <pc:sldMk cId="1211979809" sldId="256"/>
            <ac:spMk id="48" creationId="{F462CFDA-E9C2-4359-AD54-BFB1FF528313}"/>
          </ac:spMkLst>
        </pc:spChg>
        <pc:spChg chg="mod">
          <ac:chgData name="André Santos" userId="07653dd19d9f03f0" providerId="LiveId" clId="{9860E551-26A6-44EF-8FF5-A2DA11F4A099}" dt="2020-06-19T05:27:10.902" v="42" actId="1036"/>
          <ac:spMkLst>
            <pc:docMk/>
            <pc:sldMk cId="1211979809" sldId="256"/>
            <ac:spMk id="49" creationId="{42855416-0D5C-4F0A-9457-AA1145091EA5}"/>
          </ac:spMkLst>
        </pc:spChg>
        <pc:spChg chg="mod">
          <ac:chgData name="André Santos" userId="07653dd19d9f03f0" providerId="LiveId" clId="{9860E551-26A6-44EF-8FF5-A2DA11F4A099}" dt="2020-06-19T05:27:10.902" v="42" actId="1036"/>
          <ac:spMkLst>
            <pc:docMk/>
            <pc:sldMk cId="1211979809" sldId="256"/>
            <ac:spMk id="50" creationId="{6DF8628A-EF17-4F67-BD66-A7A0D34DEA24}"/>
          </ac:spMkLst>
        </pc:spChg>
        <pc:spChg chg="mod">
          <ac:chgData name="André Santos" userId="07653dd19d9f03f0" providerId="LiveId" clId="{9860E551-26A6-44EF-8FF5-A2DA11F4A099}" dt="2020-06-19T05:27:10.902" v="42" actId="1036"/>
          <ac:spMkLst>
            <pc:docMk/>
            <pc:sldMk cId="1211979809" sldId="256"/>
            <ac:spMk id="51" creationId="{BB59C0BE-B4BF-4BD8-9AB2-BF5618EADCBC}"/>
          </ac:spMkLst>
        </pc:spChg>
        <pc:spChg chg="mod">
          <ac:chgData name="André Santos" userId="07653dd19d9f03f0" providerId="LiveId" clId="{9860E551-26A6-44EF-8FF5-A2DA11F4A099}" dt="2020-06-19T05:27:10.902" v="42" actId="1036"/>
          <ac:spMkLst>
            <pc:docMk/>
            <pc:sldMk cId="1211979809" sldId="256"/>
            <ac:spMk id="52" creationId="{B72E0369-9967-44D4-98E1-659475B0A7D0}"/>
          </ac:spMkLst>
        </pc:spChg>
        <pc:grpChg chg="add del mod">
          <ac:chgData name="André Santos" userId="07653dd19d9f03f0" providerId="LiveId" clId="{9860E551-26A6-44EF-8FF5-A2DA11F4A099}" dt="2020-06-19T05:25:15.947" v="7" actId="21"/>
          <ac:grpSpMkLst>
            <pc:docMk/>
            <pc:sldMk cId="1211979809" sldId="256"/>
            <ac:grpSpMk id="12" creationId="{DB02970C-709F-4080-86A1-528FA539CE02}"/>
          </ac:grpSpMkLst>
        </pc:grpChg>
        <pc:grpChg chg="add mod">
          <ac:chgData name="André Santos" userId="07653dd19d9f03f0" providerId="LiveId" clId="{9860E551-26A6-44EF-8FF5-A2DA11F4A099}" dt="2020-06-19T05:27:10.902" v="42" actId="1036"/>
          <ac:grpSpMkLst>
            <pc:docMk/>
            <pc:sldMk cId="1211979809" sldId="256"/>
            <ac:grpSpMk id="43" creationId="{4E7C1E47-AA83-4BF4-9F04-0BF1BE30528B}"/>
          </ac:grpSpMkLst>
        </pc:grpChg>
        <pc:picChg chg="mod">
          <ac:chgData name="André Santos" userId="07653dd19d9f03f0" providerId="LiveId" clId="{9860E551-26A6-44EF-8FF5-A2DA11F4A099}" dt="2020-06-19T05:27:10.902" v="42" actId="1036"/>
          <ac:picMkLst>
            <pc:docMk/>
            <pc:sldMk cId="1211979809" sldId="256"/>
            <ac:picMk id="44" creationId="{4DF0E709-8F22-4026-AEBD-E31924168C41}"/>
          </ac:picMkLst>
        </pc:picChg>
        <pc:picChg chg="mod">
          <ac:chgData name="André Santos" userId="07653dd19d9f03f0" providerId="LiveId" clId="{9860E551-26A6-44EF-8FF5-A2DA11F4A099}" dt="2020-06-19T05:27:10.902" v="42" actId="1036"/>
          <ac:picMkLst>
            <pc:docMk/>
            <pc:sldMk cId="1211979809" sldId="256"/>
            <ac:picMk id="45" creationId="{AC03B244-CE57-4960-8583-4A0AA63536FB}"/>
          </ac:picMkLst>
        </pc:picChg>
        <pc:picChg chg="mod">
          <ac:chgData name="André Santos" userId="07653dd19d9f03f0" providerId="LiveId" clId="{9860E551-26A6-44EF-8FF5-A2DA11F4A099}" dt="2020-06-19T05:27:10.902" v="42" actId="1036"/>
          <ac:picMkLst>
            <pc:docMk/>
            <pc:sldMk cId="1211979809" sldId="256"/>
            <ac:picMk id="46" creationId="{9C715099-091A-4EA8-985A-19B1CFF632C9}"/>
          </ac:picMkLst>
        </pc:picChg>
        <pc:picChg chg="mod">
          <ac:chgData name="André Santos" userId="07653dd19d9f03f0" providerId="LiveId" clId="{9860E551-26A6-44EF-8FF5-A2DA11F4A099}" dt="2020-06-19T05:27:10.902" v="42" actId="1036"/>
          <ac:picMkLst>
            <pc:docMk/>
            <pc:sldMk cId="1211979809" sldId="256"/>
            <ac:picMk id="47" creationId="{C98C58C4-1901-41BA-AAB5-B5FFFD5427AF}"/>
          </ac:picMkLst>
        </pc:picChg>
        <pc:picChg chg="mod">
          <ac:chgData name="André Santos" userId="07653dd19d9f03f0" providerId="LiveId" clId="{9860E551-26A6-44EF-8FF5-A2DA11F4A099}" dt="2020-06-19T05:24:47.099" v="4" actId="1076"/>
          <ac:picMkLst>
            <pc:docMk/>
            <pc:sldMk cId="1211979809" sldId="256"/>
            <ac:picMk id="1066" creationId="{F448FBDB-009C-4B42-8B0C-B061B9FC68B8}"/>
          </ac:picMkLst>
        </pc:picChg>
        <pc:picChg chg="mod">
          <ac:chgData name="André Santos" userId="07653dd19d9f03f0" providerId="LiveId" clId="{9860E551-26A6-44EF-8FF5-A2DA11F4A099}" dt="2020-06-19T05:24:47.099" v="4" actId="1076"/>
          <ac:picMkLst>
            <pc:docMk/>
            <pc:sldMk cId="1211979809" sldId="256"/>
            <ac:picMk id="1068" creationId="{2EBADBCB-59B9-4C15-8E92-5169BD3C326B}"/>
          </ac:picMkLst>
        </pc:picChg>
        <pc:picChg chg="mod">
          <ac:chgData name="André Santos" userId="07653dd19d9f03f0" providerId="LiveId" clId="{9860E551-26A6-44EF-8FF5-A2DA11F4A099}" dt="2020-06-19T05:24:47.099" v="4" actId="1076"/>
          <ac:picMkLst>
            <pc:docMk/>
            <pc:sldMk cId="1211979809" sldId="256"/>
            <ac:picMk id="1070" creationId="{D2160688-DC4A-4DF4-BE15-E143888E4568}"/>
          </ac:picMkLst>
        </pc:picChg>
        <pc:picChg chg="mod">
          <ac:chgData name="André Santos" userId="07653dd19d9f03f0" providerId="LiveId" clId="{9860E551-26A6-44EF-8FF5-A2DA11F4A099}" dt="2020-06-19T05:24:47.099" v="4" actId="1076"/>
          <ac:picMkLst>
            <pc:docMk/>
            <pc:sldMk cId="1211979809" sldId="256"/>
            <ac:picMk id="1072" creationId="{D64A6BF3-3DB4-48D6-B2C4-9E7D49C68E20}"/>
          </ac:picMkLst>
        </pc:picChg>
      </pc:sldChg>
    </pc:docChg>
  </pc:docChgLst>
</pc:chgInfo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2955" y="1708486"/>
            <a:ext cx="8873490" cy="3634458"/>
          </a:xfrm>
        </p:spPr>
        <p:txBody>
          <a:bodyPr anchor="b"/>
          <a:lstStyle>
            <a:lvl1pPr algn="ctr">
              <a:defRPr sz="685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4925" y="5483102"/>
            <a:ext cx="7829550" cy="2520438"/>
          </a:xfrm>
        </p:spPr>
        <p:txBody>
          <a:bodyPr/>
          <a:lstStyle>
            <a:lvl1pPr marL="0" indent="0" algn="ctr">
              <a:buNone/>
              <a:defRPr sz="2740"/>
            </a:lvl1pPr>
            <a:lvl2pPr marL="521985" indent="0" algn="ctr">
              <a:buNone/>
              <a:defRPr sz="2283"/>
            </a:lvl2pPr>
            <a:lvl3pPr marL="1043970" indent="0" algn="ctr">
              <a:buNone/>
              <a:defRPr sz="2055"/>
            </a:lvl3pPr>
            <a:lvl4pPr marL="1565956" indent="0" algn="ctr">
              <a:buNone/>
              <a:defRPr sz="1827"/>
            </a:lvl4pPr>
            <a:lvl5pPr marL="2087941" indent="0" algn="ctr">
              <a:buNone/>
              <a:defRPr sz="1827"/>
            </a:lvl5pPr>
            <a:lvl6pPr marL="2609926" indent="0" algn="ctr">
              <a:buNone/>
              <a:defRPr sz="1827"/>
            </a:lvl6pPr>
            <a:lvl7pPr marL="3131911" indent="0" algn="ctr">
              <a:buNone/>
              <a:defRPr sz="1827"/>
            </a:lvl7pPr>
            <a:lvl8pPr marL="3653897" indent="0" algn="ctr">
              <a:buNone/>
              <a:defRPr sz="1827"/>
            </a:lvl8pPr>
            <a:lvl9pPr marL="4175882" indent="0" algn="ctr">
              <a:buNone/>
              <a:defRPr sz="1827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2422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2658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70696" y="555801"/>
            <a:ext cx="2250996" cy="884690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7710" y="555801"/>
            <a:ext cx="6622494" cy="884690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0429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217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272" y="2602603"/>
            <a:ext cx="9003983" cy="4342500"/>
          </a:xfrm>
        </p:spPr>
        <p:txBody>
          <a:bodyPr anchor="b"/>
          <a:lstStyle>
            <a:lvl1pPr>
              <a:defRPr sz="685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2272" y="6986185"/>
            <a:ext cx="9003983" cy="2283618"/>
          </a:xfrm>
        </p:spPr>
        <p:txBody>
          <a:bodyPr/>
          <a:lstStyle>
            <a:lvl1pPr marL="0" indent="0">
              <a:buNone/>
              <a:defRPr sz="2740">
                <a:solidFill>
                  <a:schemeClr val="tx1"/>
                </a:solidFill>
              </a:defRPr>
            </a:lvl1pPr>
            <a:lvl2pPr marL="521985" indent="0">
              <a:buNone/>
              <a:defRPr sz="2283">
                <a:solidFill>
                  <a:schemeClr val="tx1">
                    <a:tint val="75000"/>
                  </a:schemeClr>
                </a:solidFill>
              </a:defRPr>
            </a:lvl2pPr>
            <a:lvl3pPr marL="1043970" indent="0">
              <a:buNone/>
              <a:defRPr sz="2055">
                <a:solidFill>
                  <a:schemeClr val="tx1">
                    <a:tint val="75000"/>
                  </a:schemeClr>
                </a:solidFill>
              </a:defRPr>
            </a:lvl3pPr>
            <a:lvl4pPr marL="1565956" indent="0">
              <a:buNone/>
              <a:defRPr sz="1827">
                <a:solidFill>
                  <a:schemeClr val="tx1">
                    <a:tint val="75000"/>
                  </a:schemeClr>
                </a:solidFill>
              </a:defRPr>
            </a:lvl4pPr>
            <a:lvl5pPr marL="2087941" indent="0">
              <a:buNone/>
              <a:defRPr sz="1827">
                <a:solidFill>
                  <a:schemeClr val="tx1">
                    <a:tint val="75000"/>
                  </a:schemeClr>
                </a:solidFill>
              </a:defRPr>
            </a:lvl5pPr>
            <a:lvl6pPr marL="2609926" indent="0">
              <a:buNone/>
              <a:defRPr sz="1827">
                <a:solidFill>
                  <a:schemeClr val="tx1">
                    <a:tint val="75000"/>
                  </a:schemeClr>
                </a:solidFill>
              </a:defRPr>
            </a:lvl6pPr>
            <a:lvl7pPr marL="3131911" indent="0">
              <a:buNone/>
              <a:defRPr sz="1827">
                <a:solidFill>
                  <a:schemeClr val="tx1">
                    <a:tint val="75000"/>
                  </a:schemeClr>
                </a:solidFill>
              </a:defRPr>
            </a:lvl7pPr>
            <a:lvl8pPr marL="3653897" indent="0">
              <a:buNone/>
              <a:defRPr sz="1827">
                <a:solidFill>
                  <a:schemeClr val="tx1">
                    <a:tint val="75000"/>
                  </a:schemeClr>
                </a:solidFill>
              </a:defRPr>
            </a:lvl8pPr>
            <a:lvl9pPr marL="4175882" indent="0">
              <a:buNone/>
              <a:defRPr sz="18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3817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7709" y="2779007"/>
            <a:ext cx="4436745" cy="66237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84946" y="2779007"/>
            <a:ext cx="4436745" cy="66237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1507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068" y="555804"/>
            <a:ext cx="9003983" cy="201780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070" y="2559104"/>
            <a:ext cx="4416355" cy="1254177"/>
          </a:xfrm>
        </p:spPr>
        <p:txBody>
          <a:bodyPr anchor="b"/>
          <a:lstStyle>
            <a:lvl1pPr marL="0" indent="0">
              <a:buNone/>
              <a:defRPr sz="2740" b="1"/>
            </a:lvl1pPr>
            <a:lvl2pPr marL="521985" indent="0">
              <a:buNone/>
              <a:defRPr sz="2283" b="1"/>
            </a:lvl2pPr>
            <a:lvl3pPr marL="1043970" indent="0">
              <a:buNone/>
              <a:defRPr sz="2055" b="1"/>
            </a:lvl3pPr>
            <a:lvl4pPr marL="1565956" indent="0">
              <a:buNone/>
              <a:defRPr sz="1827" b="1"/>
            </a:lvl4pPr>
            <a:lvl5pPr marL="2087941" indent="0">
              <a:buNone/>
              <a:defRPr sz="1827" b="1"/>
            </a:lvl5pPr>
            <a:lvl6pPr marL="2609926" indent="0">
              <a:buNone/>
              <a:defRPr sz="1827" b="1"/>
            </a:lvl6pPr>
            <a:lvl7pPr marL="3131911" indent="0">
              <a:buNone/>
              <a:defRPr sz="1827" b="1"/>
            </a:lvl7pPr>
            <a:lvl8pPr marL="3653897" indent="0">
              <a:buNone/>
              <a:defRPr sz="1827" b="1"/>
            </a:lvl8pPr>
            <a:lvl9pPr marL="4175882" indent="0">
              <a:buNone/>
              <a:defRPr sz="182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0" y="3813281"/>
            <a:ext cx="4416355" cy="560876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84947" y="2559104"/>
            <a:ext cx="4438105" cy="1254177"/>
          </a:xfrm>
        </p:spPr>
        <p:txBody>
          <a:bodyPr anchor="b"/>
          <a:lstStyle>
            <a:lvl1pPr marL="0" indent="0">
              <a:buNone/>
              <a:defRPr sz="2740" b="1"/>
            </a:lvl1pPr>
            <a:lvl2pPr marL="521985" indent="0">
              <a:buNone/>
              <a:defRPr sz="2283" b="1"/>
            </a:lvl2pPr>
            <a:lvl3pPr marL="1043970" indent="0">
              <a:buNone/>
              <a:defRPr sz="2055" b="1"/>
            </a:lvl3pPr>
            <a:lvl4pPr marL="1565956" indent="0">
              <a:buNone/>
              <a:defRPr sz="1827" b="1"/>
            </a:lvl4pPr>
            <a:lvl5pPr marL="2087941" indent="0">
              <a:buNone/>
              <a:defRPr sz="1827" b="1"/>
            </a:lvl5pPr>
            <a:lvl6pPr marL="2609926" indent="0">
              <a:buNone/>
              <a:defRPr sz="1827" b="1"/>
            </a:lvl6pPr>
            <a:lvl7pPr marL="3131911" indent="0">
              <a:buNone/>
              <a:defRPr sz="1827" b="1"/>
            </a:lvl7pPr>
            <a:lvl8pPr marL="3653897" indent="0">
              <a:buNone/>
              <a:defRPr sz="1827" b="1"/>
            </a:lvl8pPr>
            <a:lvl9pPr marL="4175882" indent="0">
              <a:buNone/>
              <a:defRPr sz="182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84947" y="3813281"/>
            <a:ext cx="4438105" cy="560876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852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5093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070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069" y="695960"/>
            <a:ext cx="3366978" cy="2435860"/>
          </a:xfrm>
        </p:spPr>
        <p:txBody>
          <a:bodyPr anchor="b"/>
          <a:lstStyle>
            <a:lvl1pPr>
              <a:defRPr sz="365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8105" y="1503083"/>
            <a:ext cx="5284946" cy="7418740"/>
          </a:xfrm>
        </p:spPr>
        <p:txBody>
          <a:bodyPr/>
          <a:lstStyle>
            <a:lvl1pPr>
              <a:defRPr sz="3653"/>
            </a:lvl1pPr>
            <a:lvl2pPr>
              <a:defRPr sz="3197"/>
            </a:lvl2pPr>
            <a:lvl3pPr>
              <a:defRPr sz="2740"/>
            </a:lvl3pPr>
            <a:lvl4pPr>
              <a:defRPr sz="2283"/>
            </a:lvl4pPr>
            <a:lvl5pPr>
              <a:defRPr sz="2283"/>
            </a:lvl5pPr>
            <a:lvl6pPr>
              <a:defRPr sz="2283"/>
            </a:lvl6pPr>
            <a:lvl7pPr>
              <a:defRPr sz="2283"/>
            </a:lvl7pPr>
            <a:lvl8pPr>
              <a:defRPr sz="2283"/>
            </a:lvl8pPr>
            <a:lvl9pPr>
              <a:defRPr sz="2283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9069" y="3131820"/>
            <a:ext cx="3366978" cy="5802084"/>
          </a:xfrm>
        </p:spPr>
        <p:txBody>
          <a:bodyPr/>
          <a:lstStyle>
            <a:lvl1pPr marL="0" indent="0">
              <a:buNone/>
              <a:defRPr sz="1827"/>
            </a:lvl1pPr>
            <a:lvl2pPr marL="521985" indent="0">
              <a:buNone/>
              <a:defRPr sz="1598"/>
            </a:lvl2pPr>
            <a:lvl3pPr marL="1043970" indent="0">
              <a:buNone/>
              <a:defRPr sz="1370"/>
            </a:lvl3pPr>
            <a:lvl4pPr marL="1565956" indent="0">
              <a:buNone/>
              <a:defRPr sz="1142"/>
            </a:lvl4pPr>
            <a:lvl5pPr marL="2087941" indent="0">
              <a:buNone/>
              <a:defRPr sz="1142"/>
            </a:lvl5pPr>
            <a:lvl6pPr marL="2609926" indent="0">
              <a:buNone/>
              <a:defRPr sz="1142"/>
            </a:lvl6pPr>
            <a:lvl7pPr marL="3131911" indent="0">
              <a:buNone/>
              <a:defRPr sz="1142"/>
            </a:lvl7pPr>
            <a:lvl8pPr marL="3653897" indent="0">
              <a:buNone/>
              <a:defRPr sz="1142"/>
            </a:lvl8pPr>
            <a:lvl9pPr marL="4175882" indent="0">
              <a:buNone/>
              <a:defRPr sz="1142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0046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069" y="695960"/>
            <a:ext cx="3366978" cy="2435860"/>
          </a:xfrm>
        </p:spPr>
        <p:txBody>
          <a:bodyPr anchor="b"/>
          <a:lstStyle>
            <a:lvl1pPr>
              <a:defRPr sz="365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38105" y="1503083"/>
            <a:ext cx="5284946" cy="7418740"/>
          </a:xfrm>
        </p:spPr>
        <p:txBody>
          <a:bodyPr anchor="t"/>
          <a:lstStyle>
            <a:lvl1pPr marL="0" indent="0">
              <a:buNone/>
              <a:defRPr sz="3653"/>
            </a:lvl1pPr>
            <a:lvl2pPr marL="521985" indent="0">
              <a:buNone/>
              <a:defRPr sz="3197"/>
            </a:lvl2pPr>
            <a:lvl3pPr marL="1043970" indent="0">
              <a:buNone/>
              <a:defRPr sz="2740"/>
            </a:lvl3pPr>
            <a:lvl4pPr marL="1565956" indent="0">
              <a:buNone/>
              <a:defRPr sz="2283"/>
            </a:lvl4pPr>
            <a:lvl5pPr marL="2087941" indent="0">
              <a:buNone/>
              <a:defRPr sz="2283"/>
            </a:lvl5pPr>
            <a:lvl6pPr marL="2609926" indent="0">
              <a:buNone/>
              <a:defRPr sz="2283"/>
            </a:lvl6pPr>
            <a:lvl7pPr marL="3131911" indent="0">
              <a:buNone/>
              <a:defRPr sz="2283"/>
            </a:lvl7pPr>
            <a:lvl8pPr marL="3653897" indent="0">
              <a:buNone/>
              <a:defRPr sz="2283"/>
            </a:lvl8pPr>
            <a:lvl9pPr marL="4175882" indent="0">
              <a:buNone/>
              <a:defRPr sz="2283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9069" y="3131820"/>
            <a:ext cx="3366978" cy="5802084"/>
          </a:xfrm>
        </p:spPr>
        <p:txBody>
          <a:bodyPr/>
          <a:lstStyle>
            <a:lvl1pPr marL="0" indent="0">
              <a:buNone/>
              <a:defRPr sz="1827"/>
            </a:lvl1pPr>
            <a:lvl2pPr marL="521985" indent="0">
              <a:buNone/>
              <a:defRPr sz="1598"/>
            </a:lvl2pPr>
            <a:lvl3pPr marL="1043970" indent="0">
              <a:buNone/>
              <a:defRPr sz="1370"/>
            </a:lvl3pPr>
            <a:lvl4pPr marL="1565956" indent="0">
              <a:buNone/>
              <a:defRPr sz="1142"/>
            </a:lvl4pPr>
            <a:lvl5pPr marL="2087941" indent="0">
              <a:buNone/>
              <a:defRPr sz="1142"/>
            </a:lvl5pPr>
            <a:lvl6pPr marL="2609926" indent="0">
              <a:buNone/>
              <a:defRPr sz="1142"/>
            </a:lvl6pPr>
            <a:lvl7pPr marL="3131911" indent="0">
              <a:buNone/>
              <a:defRPr sz="1142"/>
            </a:lvl7pPr>
            <a:lvl8pPr marL="3653897" indent="0">
              <a:buNone/>
              <a:defRPr sz="1142"/>
            </a:lvl8pPr>
            <a:lvl9pPr marL="4175882" indent="0">
              <a:buNone/>
              <a:defRPr sz="1142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3199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7709" y="555804"/>
            <a:ext cx="9003983" cy="2017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7709" y="2779007"/>
            <a:ext cx="9003983" cy="6623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7709" y="9675780"/>
            <a:ext cx="2348865" cy="555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0262F-6D92-47B2-A8D1-81AB38FFDF6D}" type="datetimeFigureOut">
              <a:rPr lang="pt-BR" smtClean="0"/>
              <a:t>19/06/2020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8051" y="9675780"/>
            <a:ext cx="3523298" cy="555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72826" y="9675780"/>
            <a:ext cx="2348865" cy="555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707E6-6E3B-41BE-88A7-485A403919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2344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43970" rtl="0" eaLnBrk="1" latinLnBrk="0" hangingPunct="1">
        <a:lnSpc>
          <a:spcPct val="90000"/>
        </a:lnSpc>
        <a:spcBef>
          <a:spcPct val="0"/>
        </a:spcBef>
        <a:buNone/>
        <a:defRPr sz="50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0993" indent="-260993" algn="l" defTabSz="1043970" rtl="0" eaLnBrk="1" latinLnBrk="0" hangingPunct="1">
        <a:lnSpc>
          <a:spcPct val="90000"/>
        </a:lnSpc>
        <a:spcBef>
          <a:spcPts val="1142"/>
        </a:spcBef>
        <a:buFont typeface="Arial" panose="020B0604020202020204" pitchFamily="34" charset="0"/>
        <a:buChar char="•"/>
        <a:defRPr sz="3197" kern="1200">
          <a:solidFill>
            <a:schemeClr val="tx1"/>
          </a:solidFill>
          <a:latin typeface="+mn-lt"/>
          <a:ea typeface="+mn-ea"/>
          <a:cs typeface="+mn-cs"/>
        </a:defRPr>
      </a:lvl1pPr>
      <a:lvl2pPr marL="782978" indent="-260993" algn="l" defTabSz="1043970" rtl="0" eaLnBrk="1" latinLnBrk="0" hangingPunct="1">
        <a:lnSpc>
          <a:spcPct val="90000"/>
        </a:lnSpc>
        <a:spcBef>
          <a:spcPts val="571"/>
        </a:spcBef>
        <a:buFont typeface="Arial" panose="020B0604020202020204" pitchFamily="34" charset="0"/>
        <a:buChar char="•"/>
        <a:defRPr sz="2740" kern="1200">
          <a:solidFill>
            <a:schemeClr val="tx1"/>
          </a:solidFill>
          <a:latin typeface="+mn-lt"/>
          <a:ea typeface="+mn-ea"/>
          <a:cs typeface="+mn-cs"/>
        </a:defRPr>
      </a:lvl2pPr>
      <a:lvl3pPr marL="1304963" indent="-260993" algn="l" defTabSz="1043970" rtl="0" eaLnBrk="1" latinLnBrk="0" hangingPunct="1">
        <a:lnSpc>
          <a:spcPct val="90000"/>
        </a:lnSpc>
        <a:spcBef>
          <a:spcPts val="571"/>
        </a:spcBef>
        <a:buFont typeface="Arial" panose="020B0604020202020204" pitchFamily="34" charset="0"/>
        <a:buChar char="•"/>
        <a:defRPr sz="2283" kern="1200">
          <a:solidFill>
            <a:schemeClr val="tx1"/>
          </a:solidFill>
          <a:latin typeface="+mn-lt"/>
          <a:ea typeface="+mn-ea"/>
          <a:cs typeface="+mn-cs"/>
        </a:defRPr>
      </a:lvl3pPr>
      <a:lvl4pPr marL="1826948" indent="-260993" algn="l" defTabSz="1043970" rtl="0" eaLnBrk="1" latinLnBrk="0" hangingPunct="1">
        <a:lnSpc>
          <a:spcPct val="90000"/>
        </a:lnSpc>
        <a:spcBef>
          <a:spcPts val="571"/>
        </a:spcBef>
        <a:buFont typeface="Arial" panose="020B0604020202020204" pitchFamily="34" charset="0"/>
        <a:buChar char="•"/>
        <a:defRPr sz="2055" kern="1200">
          <a:solidFill>
            <a:schemeClr val="tx1"/>
          </a:solidFill>
          <a:latin typeface="+mn-lt"/>
          <a:ea typeface="+mn-ea"/>
          <a:cs typeface="+mn-cs"/>
        </a:defRPr>
      </a:lvl4pPr>
      <a:lvl5pPr marL="2348934" indent="-260993" algn="l" defTabSz="1043970" rtl="0" eaLnBrk="1" latinLnBrk="0" hangingPunct="1">
        <a:lnSpc>
          <a:spcPct val="90000"/>
        </a:lnSpc>
        <a:spcBef>
          <a:spcPts val="571"/>
        </a:spcBef>
        <a:buFont typeface="Arial" panose="020B0604020202020204" pitchFamily="34" charset="0"/>
        <a:buChar char="•"/>
        <a:defRPr sz="2055" kern="1200">
          <a:solidFill>
            <a:schemeClr val="tx1"/>
          </a:solidFill>
          <a:latin typeface="+mn-lt"/>
          <a:ea typeface="+mn-ea"/>
          <a:cs typeface="+mn-cs"/>
        </a:defRPr>
      </a:lvl5pPr>
      <a:lvl6pPr marL="2870919" indent="-260993" algn="l" defTabSz="1043970" rtl="0" eaLnBrk="1" latinLnBrk="0" hangingPunct="1">
        <a:lnSpc>
          <a:spcPct val="90000"/>
        </a:lnSpc>
        <a:spcBef>
          <a:spcPts val="571"/>
        </a:spcBef>
        <a:buFont typeface="Arial" panose="020B0604020202020204" pitchFamily="34" charset="0"/>
        <a:buChar char="•"/>
        <a:defRPr sz="2055" kern="1200">
          <a:solidFill>
            <a:schemeClr val="tx1"/>
          </a:solidFill>
          <a:latin typeface="+mn-lt"/>
          <a:ea typeface="+mn-ea"/>
          <a:cs typeface="+mn-cs"/>
        </a:defRPr>
      </a:lvl6pPr>
      <a:lvl7pPr marL="3392904" indent="-260993" algn="l" defTabSz="1043970" rtl="0" eaLnBrk="1" latinLnBrk="0" hangingPunct="1">
        <a:lnSpc>
          <a:spcPct val="90000"/>
        </a:lnSpc>
        <a:spcBef>
          <a:spcPts val="571"/>
        </a:spcBef>
        <a:buFont typeface="Arial" panose="020B0604020202020204" pitchFamily="34" charset="0"/>
        <a:buChar char="•"/>
        <a:defRPr sz="2055" kern="1200">
          <a:solidFill>
            <a:schemeClr val="tx1"/>
          </a:solidFill>
          <a:latin typeface="+mn-lt"/>
          <a:ea typeface="+mn-ea"/>
          <a:cs typeface="+mn-cs"/>
        </a:defRPr>
      </a:lvl7pPr>
      <a:lvl8pPr marL="3914889" indent="-260993" algn="l" defTabSz="1043970" rtl="0" eaLnBrk="1" latinLnBrk="0" hangingPunct="1">
        <a:lnSpc>
          <a:spcPct val="90000"/>
        </a:lnSpc>
        <a:spcBef>
          <a:spcPts val="571"/>
        </a:spcBef>
        <a:buFont typeface="Arial" panose="020B0604020202020204" pitchFamily="34" charset="0"/>
        <a:buChar char="•"/>
        <a:defRPr sz="2055" kern="1200">
          <a:solidFill>
            <a:schemeClr val="tx1"/>
          </a:solidFill>
          <a:latin typeface="+mn-lt"/>
          <a:ea typeface="+mn-ea"/>
          <a:cs typeface="+mn-cs"/>
        </a:defRPr>
      </a:lvl8pPr>
      <a:lvl9pPr marL="4436875" indent="-260993" algn="l" defTabSz="1043970" rtl="0" eaLnBrk="1" latinLnBrk="0" hangingPunct="1">
        <a:lnSpc>
          <a:spcPct val="90000"/>
        </a:lnSpc>
        <a:spcBef>
          <a:spcPts val="571"/>
        </a:spcBef>
        <a:buFont typeface="Arial" panose="020B0604020202020204" pitchFamily="34" charset="0"/>
        <a:buChar char="•"/>
        <a:defRPr sz="20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43970" rtl="0" eaLnBrk="1" latinLnBrk="0" hangingPunct="1">
        <a:defRPr sz="2055" kern="1200">
          <a:solidFill>
            <a:schemeClr val="tx1"/>
          </a:solidFill>
          <a:latin typeface="+mn-lt"/>
          <a:ea typeface="+mn-ea"/>
          <a:cs typeface="+mn-cs"/>
        </a:defRPr>
      </a:lvl1pPr>
      <a:lvl2pPr marL="521985" algn="l" defTabSz="1043970" rtl="0" eaLnBrk="1" latinLnBrk="0" hangingPunct="1">
        <a:defRPr sz="2055" kern="1200">
          <a:solidFill>
            <a:schemeClr val="tx1"/>
          </a:solidFill>
          <a:latin typeface="+mn-lt"/>
          <a:ea typeface="+mn-ea"/>
          <a:cs typeface="+mn-cs"/>
        </a:defRPr>
      </a:lvl2pPr>
      <a:lvl3pPr marL="1043970" algn="l" defTabSz="1043970" rtl="0" eaLnBrk="1" latinLnBrk="0" hangingPunct="1">
        <a:defRPr sz="2055" kern="1200">
          <a:solidFill>
            <a:schemeClr val="tx1"/>
          </a:solidFill>
          <a:latin typeface="+mn-lt"/>
          <a:ea typeface="+mn-ea"/>
          <a:cs typeface="+mn-cs"/>
        </a:defRPr>
      </a:lvl3pPr>
      <a:lvl4pPr marL="1565956" algn="l" defTabSz="1043970" rtl="0" eaLnBrk="1" latinLnBrk="0" hangingPunct="1">
        <a:defRPr sz="2055" kern="1200">
          <a:solidFill>
            <a:schemeClr val="tx1"/>
          </a:solidFill>
          <a:latin typeface="+mn-lt"/>
          <a:ea typeface="+mn-ea"/>
          <a:cs typeface="+mn-cs"/>
        </a:defRPr>
      </a:lvl4pPr>
      <a:lvl5pPr marL="2087941" algn="l" defTabSz="1043970" rtl="0" eaLnBrk="1" latinLnBrk="0" hangingPunct="1">
        <a:defRPr sz="2055" kern="1200">
          <a:solidFill>
            <a:schemeClr val="tx1"/>
          </a:solidFill>
          <a:latin typeface="+mn-lt"/>
          <a:ea typeface="+mn-ea"/>
          <a:cs typeface="+mn-cs"/>
        </a:defRPr>
      </a:lvl5pPr>
      <a:lvl6pPr marL="2609926" algn="l" defTabSz="1043970" rtl="0" eaLnBrk="1" latinLnBrk="0" hangingPunct="1">
        <a:defRPr sz="2055" kern="1200">
          <a:solidFill>
            <a:schemeClr val="tx1"/>
          </a:solidFill>
          <a:latin typeface="+mn-lt"/>
          <a:ea typeface="+mn-ea"/>
          <a:cs typeface="+mn-cs"/>
        </a:defRPr>
      </a:lvl6pPr>
      <a:lvl7pPr marL="3131911" algn="l" defTabSz="1043970" rtl="0" eaLnBrk="1" latinLnBrk="0" hangingPunct="1">
        <a:defRPr sz="2055" kern="1200">
          <a:solidFill>
            <a:schemeClr val="tx1"/>
          </a:solidFill>
          <a:latin typeface="+mn-lt"/>
          <a:ea typeface="+mn-ea"/>
          <a:cs typeface="+mn-cs"/>
        </a:defRPr>
      </a:lvl7pPr>
      <a:lvl8pPr marL="3653897" algn="l" defTabSz="1043970" rtl="0" eaLnBrk="1" latinLnBrk="0" hangingPunct="1">
        <a:defRPr sz="2055" kern="1200">
          <a:solidFill>
            <a:schemeClr val="tx1"/>
          </a:solidFill>
          <a:latin typeface="+mn-lt"/>
          <a:ea typeface="+mn-ea"/>
          <a:cs typeface="+mn-cs"/>
        </a:defRPr>
      </a:lvl8pPr>
      <a:lvl9pPr marL="4175882" algn="l" defTabSz="1043970" rtl="0" eaLnBrk="1" latinLnBrk="0" hangingPunct="1">
        <a:defRPr sz="20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.png"/><Relationship Id="rId18" Type="http://schemas.microsoft.com/office/2007/relationships/hdphoto" Target="../media/hdphoto7.wdp"/><Relationship Id="rId26" Type="http://schemas.openxmlformats.org/officeDocument/2006/relationships/image" Target="../media/image15.png"/><Relationship Id="rId3" Type="http://schemas.openxmlformats.org/officeDocument/2006/relationships/image" Target="../media/image2.png"/><Relationship Id="rId21" Type="http://schemas.openxmlformats.org/officeDocument/2006/relationships/image" Target="../media/image12.png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17" Type="http://schemas.openxmlformats.org/officeDocument/2006/relationships/image" Target="../media/image10.png"/><Relationship Id="rId25" Type="http://schemas.openxmlformats.org/officeDocument/2006/relationships/image" Target="../media/image14.jpeg"/><Relationship Id="rId33" Type="http://schemas.openxmlformats.org/officeDocument/2006/relationships/image" Target="../media/image20.png"/><Relationship Id="rId2" Type="http://schemas.openxmlformats.org/officeDocument/2006/relationships/image" Target="../media/image1.png"/><Relationship Id="rId16" Type="http://schemas.microsoft.com/office/2007/relationships/hdphoto" Target="../media/hdphoto6.wdp"/><Relationship Id="rId20" Type="http://schemas.microsoft.com/office/2007/relationships/hdphoto" Target="../media/hdphoto8.wdp"/><Relationship Id="rId29" Type="http://schemas.microsoft.com/office/2007/relationships/hdphoto" Target="../media/hdphoto12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24" Type="http://schemas.microsoft.com/office/2007/relationships/hdphoto" Target="../media/hdphoto10.wdp"/><Relationship Id="rId32" Type="http://schemas.openxmlformats.org/officeDocument/2006/relationships/image" Target="../media/image19.jpeg"/><Relationship Id="rId5" Type="http://schemas.openxmlformats.org/officeDocument/2006/relationships/image" Target="../media/image3.png"/><Relationship Id="rId15" Type="http://schemas.openxmlformats.org/officeDocument/2006/relationships/image" Target="../media/image9.png"/><Relationship Id="rId23" Type="http://schemas.openxmlformats.org/officeDocument/2006/relationships/image" Target="../media/image13.png"/><Relationship Id="rId28" Type="http://schemas.openxmlformats.org/officeDocument/2006/relationships/image" Target="../media/image16.png"/><Relationship Id="rId10" Type="http://schemas.openxmlformats.org/officeDocument/2006/relationships/image" Target="../media/image6.png"/><Relationship Id="rId19" Type="http://schemas.openxmlformats.org/officeDocument/2006/relationships/image" Target="../media/image11.png"/><Relationship Id="rId31" Type="http://schemas.openxmlformats.org/officeDocument/2006/relationships/image" Target="../media/image18.jpeg"/><Relationship Id="rId4" Type="http://schemas.microsoft.com/office/2007/relationships/hdphoto" Target="../media/hdphoto1.wdp"/><Relationship Id="rId9" Type="http://schemas.microsoft.com/office/2007/relationships/hdphoto" Target="../media/hdphoto3.wdp"/><Relationship Id="rId14" Type="http://schemas.microsoft.com/office/2007/relationships/hdphoto" Target="../media/hdphoto5.wdp"/><Relationship Id="rId22" Type="http://schemas.microsoft.com/office/2007/relationships/hdphoto" Target="../media/hdphoto9.wdp"/><Relationship Id="rId27" Type="http://schemas.microsoft.com/office/2007/relationships/hdphoto" Target="../media/hdphoto11.wdp"/><Relationship Id="rId30" Type="http://schemas.openxmlformats.org/officeDocument/2006/relationships/image" Target="../media/image17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Agrupar 6">
            <a:extLst>
              <a:ext uri="{FF2B5EF4-FFF2-40B4-BE49-F238E27FC236}">
                <a16:creationId xmlns:a16="http://schemas.microsoft.com/office/drawing/2014/main" id="{CAD3BEE2-F473-471B-9E68-5A8FFC09BC45}"/>
              </a:ext>
            </a:extLst>
          </p:cNvPr>
          <p:cNvGrpSpPr/>
          <p:nvPr/>
        </p:nvGrpSpPr>
        <p:grpSpPr>
          <a:xfrm>
            <a:off x="0" y="1788298"/>
            <a:ext cx="10213692" cy="6863415"/>
            <a:chOff x="0" y="1712156"/>
            <a:chExt cx="10439400" cy="7015087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C5E4AF74-3579-4E28-8CD2-89371098D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712156"/>
              <a:ext cx="10439400" cy="7015087"/>
            </a:xfrm>
            <a:prstGeom prst="rect">
              <a:avLst/>
            </a:prstGeom>
          </p:spPr>
        </p:pic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FD0A2D35-C741-4097-A648-4D354519860B}"/>
                </a:ext>
              </a:extLst>
            </p:cNvPr>
            <p:cNvGrpSpPr/>
            <p:nvPr/>
          </p:nvGrpSpPr>
          <p:grpSpPr>
            <a:xfrm>
              <a:off x="1042737" y="2044011"/>
              <a:ext cx="8913770" cy="6015466"/>
              <a:chOff x="1042737" y="2044011"/>
              <a:chExt cx="8913770" cy="6015466"/>
            </a:xfrm>
          </p:grpSpPr>
          <p:pic>
            <p:nvPicPr>
              <p:cNvPr id="1028" name="Picture 4" descr="As melhores imagens de José Neto, campeão pan-americano com o ...">
                <a:extLst>
                  <a:ext uri="{FF2B5EF4-FFF2-40B4-BE49-F238E27FC236}">
                    <a16:creationId xmlns:a16="http://schemas.microsoft.com/office/drawing/2014/main" id="{E4755384-43A6-4613-A7D4-2384BC0DD71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7669" b="89877" l="9945" r="89871">
                            <a14:foregroundMark x1="50368" y1="9356" x2="55617" y2="7822"/>
                            <a14:foregroundMark x1="55617" y1="7822" x2="57274" y2="8589"/>
                            <a14:foregroundMark x1="37109" y1="72853" x2="42357" y2="67791"/>
                            <a14:foregroundMark x1="42357" y1="67791" x2="47330" y2="67025"/>
                            <a14:foregroundMark x1="47330" y1="67025" x2="49171" y2="71012"/>
                            <a14:foregroundMark x1="34899" y1="72853" x2="32228" y2="83742"/>
                            <a14:foregroundMark x1="33333" y1="84816" x2="45672" y2="94479"/>
                            <a14:foregroundMark x1="45672" y1="94479" x2="56169" y2="95552"/>
                            <a14:foregroundMark x1="56169" y1="95552" x2="80203" y2="89877"/>
                            <a14:foregroundMark x1="80203" y1="89877" x2="84530" y2="8987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823" t="-7124" r="25740" b="22137"/>
              <a:stretch/>
            </p:blipFill>
            <p:spPr bwMode="auto">
              <a:xfrm>
                <a:off x="4010527" y="5876442"/>
                <a:ext cx="914399" cy="1246253"/>
              </a:xfrm>
              <a:prstGeom prst="flowChartConnector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0" name="Picture 6" descr="Gustavo Antonio de Conti – Liga Nacional de Basquete">
                <a:extLst>
                  <a:ext uri="{FF2B5EF4-FFF2-40B4-BE49-F238E27FC236}">
                    <a16:creationId xmlns:a16="http://schemas.microsoft.com/office/drawing/2014/main" id="{EEE0896C-4B80-45DA-9755-6EBF482FBB7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042" r="31100" b="57271"/>
              <a:stretch/>
            </p:blipFill>
            <p:spPr bwMode="auto">
              <a:xfrm>
                <a:off x="1042737" y="3016165"/>
                <a:ext cx="802106" cy="1048503"/>
              </a:xfrm>
              <a:prstGeom prst="flowChartConnector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2" name="Picture 8" descr="Bala na Cesta - O mundo do basquete por Fábio Balassiano: Tiro ...">
                <a:extLst>
                  <a:ext uri="{FF2B5EF4-FFF2-40B4-BE49-F238E27FC236}">
                    <a16:creationId xmlns:a16="http://schemas.microsoft.com/office/drawing/2014/main" id="{65573E9E-A722-49C4-9106-2EF828C3A82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6584" b="89712" l="9863" r="89863">
                            <a14:foregroundMark x1="54795" y1="8642" x2="61370" y2="6584"/>
                            <a14:foregroundMark x1="73425" y1="56790" x2="73425" y2="56790"/>
                            <a14:foregroundMark x1="73425" y1="56790" x2="73425" y2="6214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444" t="-5296" r="22949" b="55296"/>
              <a:stretch/>
            </p:blipFill>
            <p:spPr bwMode="auto">
              <a:xfrm>
                <a:off x="5251784" y="3773656"/>
                <a:ext cx="930057" cy="894598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6" name="Picture 12" descr="Globo Esporte DF | José Carlos Vidal reassume a equipe de basquete ...">
                <a:extLst>
                  <a:ext uri="{FF2B5EF4-FFF2-40B4-BE49-F238E27FC236}">
                    <a16:creationId xmlns:a16="http://schemas.microsoft.com/office/drawing/2014/main" id="{8C086A1A-6AE4-42AD-B360-509AF5999EB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6806" b="94167" l="10000" r="90000">
                            <a14:foregroundMark x1="27813" y1="22361" x2="31328" y2="15000"/>
                            <a14:foregroundMark x1="31328" y1="15000" x2="35938" y2="10278"/>
                            <a14:foregroundMark x1="35938" y1="10278" x2="37344" y2="9722"/>
                            <a14:foregroundMark x1="37344" y1="6806" x2="37344" y2="6806"/>
                            <a14:foregroundMark x1="30703" y1="10278" x2="30703" y2="10278"/>
                            <a14:foregroundMark x1="33516" y1="7361" x2="33516" y2="7361"/>
                            <a14:foregroundMark x1="46250" y1="61389" x2="46250" y2="61389"/>
                            <a14:foregroundMark x1="46094" y1="61389" x2="47344" y2="63611"/>
                            <a14:foregroundMark x1="45625" y1="58611" x2="50234" y2="60972"/>
                            <a14:foregroundMark x1="50234" y1="60972" x2="55781" y2="74722"/>
                            <a14:foregroundMark x1="46563" y1="58056" x2="58125" y2="72222"/>
                            <a14:foregroundMark x1="58125" y1="72222" x2="54609" y2="79028"/>
                            <a14:foregroundMark x1="54609" y1="79028" x2="40859" y2="81111"/>
                            <a14:foregroundMark x1="36094" y1="75556" x2="18125" y2="78194"/>
                            <a14:foregroundMark x1="18125" y1="78194" x2="16250" y2="76389"/>
                            <a14:foregroundMark x1="18125" y1="72083" x2="20547" y2="64167"/>
                            <a14:foregroundMark x1="20547" y1="64167" x2="26563" y2="59722"/>
                            <a14:foregroundMark x1="17813" y1="68472" x2="14375" y2="75278"/>
                            <a14:foregroundMark x1="14375" y1="75278" x2="12578" y2="84722"/>
                            <a14:foregroundMark x1="12578" y1="84722" x2="13984" y2="93889"/>
                            <a14:foregroundMark x1="13984" y1="93889" x2="18828" y2="94167"/>
                            <a14:foregroundMark x1="18828" y1="94167" x2="22109" y2="9277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436" t="3469" r="50307" b="33971"/>
              <a:stretch/>
            </p:blipFill>
            <p:spPr bwMode="auto">
              <a:xfrm>
                <a:off x="8531311" y="3377214"/>
                <a:ext cx="532477" cy="687454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38" name="Picture 14" descr="Ensaio Geral Lula Ferreira analisa a 35ª Clínica Eletrobrás em ...">
                <a:extLst>
                  <a:ext uri="{FF2B5EF4-FFF2-40B4-BE49-F238E27FC236}">
                    <a16:creationId xmlns:a16="http://schemas.microsoft.com/office/drawing/2014/main" id="{B4ED7050-002F-4C41-B294-D561E7A635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ackgroundRemoval t="1954" b="89577" l="9451" r="89634">
                            <a14:foregroundMark x1="52744" y1="8143" x2="64634" y2="6840"/>
                            <a14:foregroundMark x1="36890" y1="58632" x2="52744" y2="71010"/>
                            <a14:foregroundMark x1="52744" y1="71010" x2="73476" y2="74593"/>
                            <a14:foregroundMark x1="73476" y1="74593" x2="79573" y2="73290"/>
                            <a14:foregroundMark x1="65244" y1="53746" x2="73476" y2="58632"/>
                            <a14:foregroundMark x1="68902" y1="53094" x2="81402" y2="62541"/>
                            <a14:foregroundMark x1="81402" y1="62541" x2="82622" y2="67752"/>
                            <a14:foregroundMark x1="36585" y1="49837" x2="26829" y2="67101"/>
                            <a14:foregroundMark x1="26829" y1="67101" x2="34451" y2="88599"/>
                            <a14:foregroundMark x1="43598" y1="48534" x2="49695" y2="54072"/>
                            <a14:foregroundMark x1="60671" y1="1954" x2="60671" y2="195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412" r="13996" b="41182"/>
              <a:stretch/>
            </p:blipFill>
            <p:spPr bwMode="auto">
              <a:xfrm>
                <a:off x="8763566" y="4806719"/>
                <a:ext cx="747639" cy="768018"/>
              </a:xfrm>
              <a:prstGeom prst="flowChartConnector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0" name="Picture 16" descr="Demétrius Conrado Ferracciú – Liga Nacional de Basquete">
                <a:extLst>
                  <a:ext uri="{FF2B5EF4-FFF2-40B4-BE49-F238E27FC236}">
                    <a16:creationId xmlns:a16="http://schemas.microsoft.com/office/drawing/2014/main" id="{4F98E130-AEF8-459D-910C-2C72E60F4B9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612" t="-6530" r="22664" b="65191"/>
              <a:stretch/>
            </p:blipFill>
            <p:spPr bwMode="auto">
              <a:xfrm>
                <a:off x="6853003" y="6481010"/>
                <a:ext cx="750954" cy="887493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2" name="Picture 18" descr="Fotos - CAMPEONATO SUL-AMERICANO MASCULINO DE BASQUETE 2008 ...">
                <a:extLst>
                  <a:ext uri="{FF2B5EF4-FFF2-40B4-BE49-F238E27FC236}">
                    <a16:creationId xmlns:a16="http://schemas.microsoft.com/office/drawing/2014/main" id="{6BC60E94-DA49-42BB-B323-0F226C021AE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3476" b="99052" l="9953" r="89336">
                            <a14:foregroundMark x1="12322" y1="11532" x2="21801" y2="6951"/>
                            <a14:foregroundMark x1="21801" y1="6951" x2="32701" y2="30806"/>
                            <a14:foregroundMark x1="9953" y1="7109" x2="21327" y2="4107"/>
                            <a14:foregroundMark x1="21327" y1="4107" x2="26303" y2="7583"/>
                            <a14:foregroundMark x1="15877" y1="4423" x2="26303" y2="6003"/>
                            <a14:foregroundMark x1="12796" y1="3791" x2="25592" y2="4423"/>
                            <a14:foregroundMark x1="10427" y1="27488" x2="23223" y2="50869"/>
                            <a14:foregroundMark x1="23223" y1="50869" x2="23460" y2="56872"/>
                            <a14:foregroundMark x1="23460" y1="56872" x2="22749" y2="68562"/>
                            <a14:foregroundMark x1="21801" y1="69036" x2="29384" y2="82306"/>
                            <a14:foregroundMark x1="29858" y1="88468" x2="38626" y2="89731"/>
                            <a14:foregroundMark x1="27014" y1="78831" x2="20379" y2="90047"/>
                            <a14:foregroundMark x1="21564" y1="84202" x2="19194" y2="79463"/>
                            <a14:foregroundMark x1="20379" y1="72038" x2="20616" y2="77093"/>
                            <a14:foregroundMark x1="15166" y1="98104" x2="22749" y2="91153"/>
                            <a14:foregroundMark x1="22749" y1="91153" x2="22749" y2="91153"/>
                            <a14:foregroundMark x1="22749" y1="91153" x2="18720" y2="99210"/>
                            <a14:foregroundMark x1="18720" y1="99210" x2="16351" y2="94629"/>
                            <a14:foregroundMark x1="15166" y1="88152" x2="17062" y2="84992"/>
                            <a14:foregroundMark x1="15640" y1="86098" x2="15166" y2="83728"/>
                            <a14:foregroundMark x1="81754" y1="84202" x2="86493" y2="94629"/>
                            <a14:foregroundMark x1="78910" y1="84518" x2="79858" y2="93049"/>
                            <a14:foregroundMark x1="79858" y1="93049" x2="89336" y2="97314"/>
                            <a14:backgroundMark x1="27014" y1="1264" x2="27014" y2="1264"/>
                            <a14:backgroundMark x1="15166" y1="1738" x2="15166" y2="1738"/>
                            <a14:backgroundMark x1="19431" y1="1264" x2="19431" y2="12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826120" y="2044011"/>
                <a:ext cx="1130764" cy="16961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6" name="Picture 22" descr="Mais velho da final do NBB, Valtinho fala de contrastes, café e ...">
                <a:extLst>
                  <a:ext uri="{FF2B5EF4-FFF2-40B4-BE49-F238E27FC236}">
                    <a16:creationId xmlns:a16="http://schemas.microsoft.com/office/drawing/2014/main" id="{6C55552E-CB94-4A3C-AAEF-799171B2A0A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6184" b="97880" l="9858" r="89736">
                            <a14:foregroundMark x1="49390" y1="6360" x2="53659" y2="19788"/>
                            <a14:foregroundMark x1="44309" y1="30035" x2="41159" y2="42226"/>
                            <a14:foregroundMark x1="59350" y1="27032" x2="63415" y2="33392"/>
                            <a14:foregroundMark x1="63415" y1="33392" x2="65752" y2="41873"/>
                            <a14:foregroundMark x1="65752" y1="41873" x2="68902" y2="45936"/>
                            <a14:foregroundMark x1="55793" y1="61484" x2="61077" y2="83569"/>
                            <a14:foregroundMark x1="62805" y1="92226" x2="65142" y2="94876"/>
                            <a14:foregroundMark x1="65142" y1="94876" x2="64126" y2="90989"/>
                            <a14:foregroundMark x1="64329" y1="96643" x2="66870" y2="97880"/>
                            <a14:foregroundMark x1="61890" y1="63251" x2="65650" y2="68905"/>
                            <a14:foregroundMark x1="60671" y1="52827" x2="60671" y2="52827"/>
                            <a14:backgroundMark x1="26016" y1="47527" x2="31199" y2="50353"/>
                            <a14:backgroundMark x1="31199" y1="50353" x2="30589" y2="56360"/>
                            <a14:backgroundMark x1="45020" y1="47880" x2="44817" y2="73675"/>
                            <a14:backgroundMark x1="46037" y1="61131" x2="50000" y2="78975"/>
                            <a14:backgroundMark x1="50000" y1="78975" x2="33638" y2="83569"/>
                            <a14:backgroundMark x1="34045" y1="68905" x2="33333" y2="57597"/>
                            <a14:backgroundMark x1="37805" y1="62014" x2="37805" y2="62014"/>
                            <a14:backgroundMark x1="65041" y1="48940" x2="68598" y2="56184"/>
                            <a14:backgroundMark x1="68598" y1="56184" x2="69106" y2="60601"/>
                            <a14:backgroundMark x1="69309" y1="64134" x2="69309" y2="64134"/>
                            <a14:backgroundMark x1="73374" y1="69611" x2="73374" y2="69611"/>
                            <a14:backgroundMark x1="79167" y1="47880" x2="79167" y2="47880"/>
                            <a14:backgroundMark x1="62297" y1="41343" x2="62297" y2="41343"/>
                            <a14:backgroundMark x1="44817" y1="42403" x2="44817" y2="42403"/>
                            <a14:backgroundMark x1="44411" y1="47527" x2="44411" y2="42226"/>
                            <a14:backgroundMark x1="62602" y1="75442" x2="62602" y2="75442"/>
                            <a14:backgroundMark x1="62602" y1="75442" x2="63415" y2="75442"/>
                            <a14:backgroundMark x1="40549" y1="70671" x2="40549" y2="70671"/>
                            <a14:backgroundMark x1="65142" y1="54064" x2="65142" y2="540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099" t="1384" r="16517" b="1014"/>
              <a:stretch/>
            </p:blipFill>
            <p:spPr bwMode="auto">
              <a:xfrm>
                <a:off x="8221770" y="5959868"/>
                <a:ext cx="1734737" cy="20996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48" name="Picture 24">
                <a:extLst>
                  <a:ext uri="{FF2B5EF4-FFF2-40B4-BE49-F238E27FC236}">
                    <a16:creationId xmlns:a16="http://schemas.microsoft.com/office/drawing/2014/main" id="{8D4E8331-A01C-492E-8E96-E76AE795A46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7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ackgroundRemoval t="10000" b="90000" l="10000" r="90000">
                            <a14:foregroundMark x1="53800" y1="79460" x2="53000" y2="86957"/>
                            <a14:foregroundMark x1="59000" y1="24138" x2="65700" y2="37031"/>
                            <a14:foregroundMark x1="65700" y1="37031" x2="67300" y2="42879"/>
                            <a14:foregroundMark x1="68100" y1="47826" x2="68100" y2="47826"/>
                            <a14:foregroundMark x1="68500" y1="47826" x2="68500" y2="47826"/>
                            <a14:backgroundMark x1="33100" y1="58471" x2="41600" y2="72414"/>
                            <a14:backgroundMark x1="41600" y1="72414" x2="42000" y2="76612"/>
                            <a14:backgroundMark x1="65100" y1="74363" x2="69300" y2="60720"/>
                            <a14:backgroundMark x1="47100" y1="68516" x2="48400" y2="74363"/>
                            <a14:backgroundMark x1="68000" y1="54123" x2="74400" y2="47676"/>
                            <a14:backgroundMark x1="89000" y1="49175" x2="84600" y2="49325"/>
                            <a14:backgroundMark x1="60500" y1="48576" x2="60500" y2="50975"/>
                            <a14:backgroundMark x1="59700" y1="49925" x2="59700" y2="49925"/>
                            <a14:backgroundMark x1="61200" y1="35832" x2="63400" y2="43178"/>
                            <a14:backgroundMark x1="63400" y1="43178" x2="62600" y2="46327"/>
                            <a14:backgroundMark x1="38200" y1="49025" x2="42700" y2="49625"/>
                            <a14:backgroundMark x1="42700" y1="49625" x2="43000" y2="5112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462" t="6451" r="28336" b="6453"/>
              <a:stretch/>
            </p:blipFill>
            <p:spPr bwMode="auto">
              <a:xfrm>
                <a:off x="6436372" y="3970401"/>
                <a:ext cx="1932804" cy="23294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0" name="Picture 26" descr="Basquete: Clássico Basquete: Clássico">
                <a:extLst>
                  <a:ext uri="{FF2B5EF4-FFF2-40B4-BE49-F238E27FC236}">
                    <a16:creationId xmlns:a16="http://schemas.microsoft.com/office/drawing/2014/main" id="{57E5FB47-AAFA-4587-BB0E-D8A939F7D93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9">
                <a:extLst>
                  <a:ext uri="{BEBA8EAE-BF5A-486C-A8C5-ECC9F3942E4B}">
                    <a14:imgProps xmlns:a14="http://schemas.microsoft.com/office/drawing/2010/main">
                      <a14:imgLayer r:embed="rId20">
                        <a14:imgEffect>
                          <a14:backgroundRemoval t="10000" b="95125" l="9944" r="89869">
                            <a14:foregroundMark x1="28705" y1="90500" x2="38274" y2="91125"/>
                            <a14:foregroundMark x1="36210" y1="95125" x2="36210" y2="95125"/>
                            <a14:foregroundMark x1="31520" y1="23625" x2="31520" y2="23625"/>
                            <a14:foregroundMark x1="40338" y1="20250" x2="40338" y2="20250"/>
                            <a14:foregroundMark x1="35272" y1="20875" x2="35272" y2="20875"/>
                            <a14:backgroundMark x1="47655" y1="32250" x2="48218" y2="28500"/>
                            <a14:backgroundMark x1="72608" y1="34750" x2="72233" y2="42250"/>
                            <a14:backgroundMark x1="72233" y1="42250" x2="55159" y2="60000"/>
                            <a14:backgroundMark x1="55159" y1="60000" x2="56098" y2="66375"/>
                            <a14:backgroundMark x1="56098" y1="66375" x2="61538" y2="74500"/>
                            <a14:backgroundMark x1="67167" y1="68875" x2="90994" y2="62375"/>
                            <a14:backgroundMark x1="90994" y1="62375" x2="90994" y2="62375"/>
                            <a14:backgroundMark x1="53283" y1="84500" x2="66979" y2="74500"/>
                            <a14:backgroundMark x1="47280" y1="80625" x2="47280" y2="80625"/>
                            <a14:backgroundMark x1="18574" y1="58750" x2="21764" y2="65500"/>
                            <a14:backgroundMark x1="21764" y1="65500" x2="20263" y2="69750"/>
                            <a14:backgroundMark x1="47280" y1="61250" x2="47280" y2="61250"/>
                            <a14:backgroundMark x1="46717" y1="62750" x2="46717" y2="6275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31959" y="4414311"/>
                <a:ext cx="1603753" cy="24071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4" name="Picture 30">
                <a:extLst>
                  <a:ext uri="{FF2B5EF4-FFF2-40B4-BE49-F238E27FC236}">
                    <a16:creationId xmlns:a16="http://schemas.microsoft.com/office/drawing/2014/main" id="{C674C44F-8927-4BF0-9E02-3102D7D900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1">
                <a:extLst>
                  <a:ext uri="{BEBA8EAE-BF5A-486C-A8C5-ECC9F3942E4B}">
                    <a14:imgProps xmlns:a14="http://schemas.microsoft.com/office/drawing/2010/main">
                      <a14:imgLayer r:embed="rId22">
                        <a14:imgEffect>
                          <a14:backgroundRemoval t="9956" b="91508" l="9961" r="89941">
                            <a14:foregroundMark x1="30469" y1="50220" x2="33398" y2="57394"/>
                            <a14:foregroundMark x1="33398" y1="57394" x2="35547" y2="60176"/>
                            <a14:foregroundMark x1="11523" y1="91508" x2="19922" y2="73060"/>
                            <a14:foregroundMark x1="36719" y1="72474" x2="33984" y2="80966"/>
                            <a14:backgroundMark x1="36523" y1="24158" x2="38672" y2="22401"/>
                            <a14:backgroundMark x1="10352" y1="74524" x2="15039" y2="68228"/>
                            <a14:backgroundMark x1="15039" y1="68228" x2="16992" y2="59590"/>
                            <a14:backgroundMark x1="16992" y1="59590" x2="15234" y2="51245"/>
                            <a14:backgroundMark x1="15234" y1="51245" x2="16797" y2="45534"/>
                            <a14:backgroundMark x1="19141" y1="49341" x2="16016" y2="52855"/>
                            <a14:backgroundMark x1="12305" y1="78038" x2="14063" y2="76281"/>
                            <a14:backgroundMark x1="25391" y1="79795" x2="28711" y2="74085"/>
                            <a14:backgroundMark x1="28711" y1="74085" x2="28711" y2="68668"/>
                            <a14:backgroundMark x1="43750" y1="72474" x2="52148" y2="63690"/>
                            <a14:backgroundMark x1="52148" y1="63690" x2="52344" y2="63690"/>
                            <a14:backgroundMark x1="44141" y1="48170" x2="49219" y2="50805"/>
                            <a14:backgroundMark x1="49219" y1="50805" x2="56641" y2="51684"/>
                            <a14:backgroundMark x1="54688" y1="65154" x2="53320" y2="72767"/>
                            <a14:backgroundMark x1="53320" y1="72767" x2="53320" y2="72767"/>
                            <a14:backgroundMark x1="65625" y1="66911" x2="74023" y2="54905"/>
                            <a14:backgroundMark x1="74023" y1="54905" x2="74219" y2="47584"/>
                            <a14:backgroundMark x1="74219" y1="47584" x2="72949" y2="40117"/>
                            <a14:backgroundMark x1="72949" y1="40117" x2="70508" y2="35578"/>
                            <a14:backgroundMark x1="59570" y1="64275" x2="56055" y2="74231"/>
                            <a14:backgroundMark x1="44141" y1="39971" x2="46094" y2="46706"/>
                            <a14:backgroundMark x1="62305" y1="52562" x2="64258" y2="48755"/>
                            <a14:backgroundMark x1="64844" y1="46706" x2="65234" y2="48755"/>
                            <a14:backgroundMark x1="19922" y1="48463" x2="19922" y2="48463"/>
                            <a14:backgroundMark x1="22070" y1="41435" x2="22070" y2="41435"/>
                            <a14:backgroundMark x1="17578" y1="58712" x2="19336" y2="51977"/>
                            <a14:backgroundMark x1="16992" y1="69253" x2="15137" y2="7393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155" t="13883" r="31418"/>
              <a:stretch/>
            </p:blipFill>
            <p:spPr bwMode="auto">
              <a:xfrm>
                <a:off x="2733082" y="2632910"/>
                <a:ext cx="2491184" cy="232944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6" name="Picture 32">
                <a:extLst>
                  <a:ext uri="{FF2B5EF4-FFF2-40B4-BE49-F238E27FC236}">
                    <a16:creationId xmlns:a16="http://schemas.microsoft.com/office/drawing/2014/main" id="{48148519-6946-4EA8-A2F9-ED01B668F6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3">
                <a:extLst>
                  <a:ext uri="{BEBA8EAE-BF5A-486C-A8C5-ECC9F3942E4B}">
                    <a14:imgProps xmlns:a14="http://schemas.microsoft.com/office/drawing/2010/main">
                      <a14:imgLayer r:embed="rId24">
                        <a14:imgEffect>
                          <a14:backgroundRemoval t="10000" b="92683" l="9980" r="89954">
                            <a14:foregroundMark x1="49639" y1="15122" x2="47209" y2="22805"/>
                            <a14:foregroundMark x1="47209" y1="22805" x2="47078" y2="24878"/>
                            <a14:foregroundMark x1="56927" y1="87683" x2="58569" y2="90000"/>
                            <a14:foregroundMark x1="69862" y1="84634" x2="71898" y2="90000"/>
                            <a14:foregroundMark x1="58766" y1="92683" x2="58766" y2="92683"/>
                            <a14:foregroundMark x1="60932" y1="61585" x2="69534" y2="83902"/>
                            <a14:foregroundMark x1="69534" y1="83902" x2="69534" y2="83902"/>
                            <a14:foregroundMark x1="65726" y1="70000" x2="65726" y2="70000"/>
                            <a14:foregroundMark x1="50886" y1="17195" x2="50886" y2="17195"/>
                            <a14:foregroundMark x1="50886" y1="18780" x2="50886" y2="18780"/>
                            <a14:foregroundMark x1="51018" y1="17561" x2="51083" y2="20122"/>
                            <a14:foregroundMark x1="69534" y1="80244" x2="69928" y2="82195"/>
                            <a14:foregroundMark x1="55745" y1="83415" x2="56927" y2="82195"/>
                            <a14:foregroundMark x1="55154" y1="83902" x2="55351" y2="84634"/>
                            <a14:backgroundMark x1="37426" y1="22561" x2="24294" y2="35000"/>
                            <a14:backgroundMark x1="24294" y1="35000" x2="19370" y2="46341"/>
                            <a14:backgroundMark x1="53447" y1="69390" x2="57058" y2="76707"/>
                            <a14:backgroundMark x1="57058" y1="76707" x2="61589" y2="81341"/>
                            <a14:backgroundMark x1="61589" y1="81341" x2="63493" y2="86951"/>
                            <a14:backgroundMark x1="78070" y1="86585" x2="77544" y2="51829"/>
                            <a14:backgroundMark x1="77544" y1="51829" x2="81156" y2="43659"/>
                            <a14:backgroundMark x1="81156" y1="43659" x2="90676" y2="37073"/>
                            <a14:backgroundMark x1="90676" y1="37073" x2="90873" y2="36829"/>
                            <a14:backgroundMark x1="69009" y1="24878" x2="71372" y2="44634"/>
                            <a14:backgroundMark x1="71372" y1="44634" x2="68680" y2="61707"/>
                            <a14:backgroundMark x1="68680" y1="61707" x2="69796" y2="70976"/>
                            <a14:backgroundMark x1="69796" y1="70976" x2="69862" y2="70976"/>
                            <a14:backgroundMark x1="59094" y1="50976" x2="59291" y2="53415"/>
                            <a14:backgroundMark x1="43598" y1="53415" x2="44189" y2="56463"/>
                            <a14:backgroundMark x1="33224" y1="25610" x2="40315" y2="38049"/>
                            <a14:backgroundMark x1="40315" y1="38049" x2="40315" y2="38171"/>
                            <a14:backgroundMark x1="41760" y1="38780" x2="42351" y2="40854"/>
                            <a14:backgroundMark x1="41628" y1="42927" x2="41760" y2="45610"/>
                            <a14:backgroundMark x1="41497" y1="51341" x2="41957" y2="5329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0177" t="10815" r="23609"/>
              <a:stretch/>
            </p:blipFill>
            <p:spPr bwMode="auto">
              <a:xfrm>
                <a:off x="1520976" y="4542937"/>
                <a:ext cx="1763109" cy="233814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1060" name="Picture 36" descr="nbb-logo-basquete - Cruzeiro FM">
            <a:extLst>
              <a:ext uri="{FF2B5EF4-FFF2-40B4-BE49-F238E27FC236}">
                <a16:creationId xmlns:a16="http://schemas.microsoft.com/office/drawing/2014/main" id="{18163284-CEB8-477A-95A9-F1FBA1D817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31" y="288263"/>
            <a:ext cx="2481512" cy="112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4" name="Picture 40" descr="Medalhas Personalizadas em BH - Metalvest">
            <a:extLst>
              <a:ext uri="{FF2B5EF4-FFF2-40B4-BE49-F238E27FC236}">
                <a16:creationId xmlns:a16="http://schemas.microsoft.com/office/drawing/2014/main" id="{623C731F-7BCA-4F15-AA69-80DEA2DEE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>
            <a:extLst>
              <a:ext uri="{BEBA8EAE-BF5A-486C-A8C5-ECC9F3942E4B}">
                <a14:imgProps xmlns:a14="http://schemas.microsoft.com/office/drawing/2010/main">
                  <a14:imgLayer r:embed="rId2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8593" y="239917"/>
            <a:ext cx="1469475" cy="146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58AD941A-4803-45A3-93C1-46E6947F283D}"/>
              </a:ext>
            </a:extLst>
          </p:cNvPr>
          <p:cNvSpPr/>
          <p:nvPr/>
        </p:nvSpPr>
        <p:spPr>
          <a:xfrm>
            <a:off x="2606501" y="560831"/>
            <a:ext cx="596071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3200" b="0" cap="none" spc="0" dirty="0">
                <a:ln w="0"/>
                <a:solidFill>
                  <a:srgbClr val="22681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| Rede de Campeões [2008-2019]</a:t>
            </a:r>
          </a:p>
        </p:txBody>
      </p:sp>
      <p:sp>
        <p:nvSpPr>
          <p:cNvPr id="11" name="Rolagem: Horizontal 10">
            <a:extLst>
              <a:ext uri="{FF2B5EF4-FFF2-40B4-BE49-F238E27FC236}">
                <a16:creationId xmlns:a16="http://schemas.microsoft.com/office/drawing/2014/main" id="{98658BA7-0BE0-4D47-9C36-87075E103C5E}"/>
              </a:ext>
            </a:extLst>
          </p:cNvPr>
          <p:cNvSpPr/>
          <p:nvPr/>
        </p:nvSpPr>
        <p:spPr>
          <a:xfrm>
            <a:off x="8852246" y="9691341"/>
            <a:ext cx="1403978" cy="637192"/>
          </a:xfrm>
          <a:prstGeom prst="horizontalScroll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tx1"/>
                </a:solidFill>
              </a:rPr>
              <a:t>Por André Santos</a:t>
            </a:r>
          </a:p>
          <a:p>
            <a:pPr algn="ctr"/>
            <a:r>
              <a:rPr lang="pt-BR" sz="1200" dirty="0">
                <a:solidFill>
                  <a:schemeClr val="tx1"/>
                </a:solidFill>
              </a:rPr>
              <a:t>(Mudo)</a:t>
            </a:r>
          </a:p>
        </p:txBody>
      </p:sp>
      <p:pic>
        <p:nvPicPr>
          <p:cNvPr id="1074" name="Picture 50">
            <a:extLst>
              <a:ext uri="{FF2B5EF4-FFF2-40B4-BE49-F238E27FC236}">
                <a16:creationId xmlns:a16="http://schemas.microsoft.com/office/drawing/2014/main" id="{4EEFACF4-146F-4479-9863-9D563E4DA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backgroundRemoval t="4317" b="91607" l="9858" r="89837">
                        <a14:foregroundMark x1="44715" y1="4396" x2="51524" y2="22462"/>
                        <a14:foregroundMark x1="51524" y1="22462" x2="51829" y2="27898"/>
                        <a14:foregroundMark x1="57622" y1="18465" x2="57622" y2="27898"/>
                        <a14:foregroundMark x1="30386" y1="33413" x2="30386" y2="41487"/>
                        <a14:foregroundMark x1="38618" y1="8313" x2="38313" y2="13349"/>
                        <a14:foregroundMark x1="67785" y1="61471" x2="67480" y2="59472"/>
                        <a14:foregroundMark x1="62398" y1="37010" x2="62398" y2="37010"/>
                        <a14:foregroundMark x1="48780" y1="10072" x2="48780" y2="11910"/>
                        <a14:foregroundMark x1="50000" y1="10152" x2="49187" y2="11831"/>
                        <a14:foregroundMark x1="51423" y1="15108" x2="54675" y2="16147"/>
                        <a14:foregroundMark x1="33943" y1="91367" x2="40244" y2="91607"/>
                        <a14:foregroundMark x1="69715" y1="90967" x2="74085" y2="88649"/>
                        <a14:backgroundMark x1="23577" y1="51639" x2="28049" y2="66347"/>
                        <a14:backgroundMark x1="28049" y1="66347" x2="28049" y2="67146"/>
                        <a14:backgroundMark x1="47358" y1="65548" x2="46443" y2="65548"/>
                        <a14:backgroundMark x1="51220" y1="53717" x2="50610" y2="57554"/>
                        <a14:backgroundMark x1="69919" y1="57474" x2="68699" y2="52518"/>
                        <a14:backgroundMark x1="68699" y1="52518" x2="71341" y2="48201"/>
                        <a14:backgroundMark x1="71341" y1="48201" x2="78659" y2="48042"/>
                        <a14:backgroundMark x1="78659" y1="48042" x2="85671" y2="48042"/>
                        <a14:backgroundMark x1="85671" y1="48042" x2="91362" y2="50679"/>
                        <a14:backgroundMark x1="91362" y1="50679" x2="89939" y2="56675"/>
                        <a14:backgroundMark x1="89939" y1="56675" x2="84248" y2="60352"/>
                        <a14:backgroundMark x1="84248" y1="60352" x2="77134" y2="61391"/>
                        <a14:backgroundMark x1="77134" y1="61391" x2="71240" y2="59313"/>
                        <a14:backgroundMark x1="71240" y1="59313" x2="69919" y2="574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3831" y="7348233"/>
            <a:ext cx="2404707" cy="3057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3" name="Agrupar 42">
            <a:extLst>
              <a:ext uri="{FF2B5EF4-FFF2-40B4-BE49-F238E27FC236}">
                <a16:creationId xmlns:a16="http://schemas.microsoft.com/office/drawing/2014/main" id="{4E7C1E47-AA83-4BF4-9F04-0BF1BE30528B}"/>
              </a:ext>
            </a:extLst>
          </p:cNvPr>
          <p:cNvGrpSpPr/>
          <p:nvPr/>
        </p:nvGrpSpPr>
        <p:grpSpPr>
          <a:xfrm>
            <a:off x="206821" y="8964865"/>
            <a:ext cx="3561938" cy="1250633"/>
            <a:chOff x="-19084" y="8600141"/>
            <a:chExt cx="4419060" cy="1551577"/>
          </a:xfrm>
        </p:grpSpPr>
        <p:pic>
          <p:nvPicPr>
            <p:cNvPr id="44" name="Picture 42" descr="Escudo do Clube de Regatas Flamengo, time brasileiro do Rio de ...">
              <a:extLst>
                <a:ext uri="{FF2B5EF4-FFF2-40B4-BE49-F238E27FC236}">
                  <a16:creationId xmlns:a16="http://schemas.microsoft.com/office/drawing/2014/main" id="{4DF0E709-8F22-4026-AEBD-E31924168C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9048" y="9463679"/>
              <a:ext cx="527842" cy="6448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44" descr="Resultado da Busca: &quot;brasília&quot; em FotosLiga Nacional de Basquete">
              <a:extLst>
                <a:ext uri="{FF2B5EF4-FFF2-40B4-BE49-F238E27FC236}">
                  <a16:creationId xmlns:a16="http://schemas.microsoft.com/office/drawing/2014/main" id="{AC03B244-CE57-4960-8583-4A0AA63536F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730" b="27528"/>
            <a:stretch/>
          </p:blipFill>
          <p:spPr bwMode="auto">
            <a:xfrm>
              <a:off x="1079299" y="9604888"/>
              <a:ext cx="868260" cy="3624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6">
              <a:extLst>
                <a:ext uri="{FF2B5EF4-FFF2-40B4-BE49-F238E27FC236}">
                  <a16:creationId xmlns:a16="http://schemas.microsoft.com/office/drawing/2014/main" id="{9C715099-091A-4EA8-985A-19B1CFF632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9968" y="9341343"/>
              <a:ext cx="926143" cy="810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48" descr="Basquetebol do Club Athletico Paulistano – Wikipédia, a ...">
              <a:extLst>
                <a:ext uri="{FF2B5EF4-FFF2-40B4-BE49-F238E27FC236}">
                  <a16:creationId xmlns:a16="http://schemas.microsoft.com/office/drawing/2014/main" id="{C98C58C4-1901-41BA-AAB5-B5FFFD5427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91075" y="9365168"/>
              <a:ext cx="756555" cy="75655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8" name="Retângulo 47">
              <a:extLst>
                <a:ext uri="{FF2B5EF4-FFF2-40B4-BE49-F238E27FC236}">
                  <a16:creationId xmlns:a16="http://schemas.microsoft.com/office/drawing/2014/main" id="{F462CFDA-E9C2-4359-AD54-BFB1FF528313}"/>
                </a:ext>
              </a:extLst>
            </p:cNvPr>
            <p:cNvSpPr/>
            <p:nvPr/>
          </p:nvSpPr>
          <p:spPr>
            <a:xfrm>
              <a:off x="-19084" y="9012596"/>
              <a:ext cx="1075210" cy="4251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6x</a:t>
              </a:r>
            </a:p>
          </p:txBody>
        </p:sp>
        <p:sp>
          <p:nvSpPr>
            <p:cNvPr id="49" name="Retângulo 48">
              <a:extLst>
                <a:ext uri="{FF2B5EF4-FFF2-40B4-BE49-F238E27FC236}">
                  <a16:creationId xmlns:a16="http://schemas.microsoft.com/office/drawing/2014/main" id="{42855416-0D5C-4F0A-9457-AA1145091EA5}"/>
                </a:ext>
              </a:extLst>
            </p:cNvPr>
            <p:cNvSpPr/>
            <p:nvPr/>
          </p:nvSpPr>
          <p:spPr>
            <a:xfrm>
              <a:off x="990011" y="8952827"/>
              <a:ext cx="1075210" cy="4251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3x</a:t>
              </a:r>
            </a:p>
          </p:txBody>
        </p: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6DF8628A-EF17-4F67-BD66-A7A0D34DEA24}"/>
                </a:ext>
              </a:extLst>
            </p:cNvPr>
            <p:cNvSpPr/>
            <p:nvPr/>
          </p:nvSpPr>
          <p:spPr>
            <a:xfrm>
              <a:off x="2188111" y="8926816"/>
              <a:ext cx="1075210" cy="4251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1x</a:t>
              </a:r>
            </a:p>
          </p:txBody>
        </p:sp>
        <p:sp>
          <p:nvSpPr>
            <p:cNvPr id="51" name="Retângulo 50">
              <a:extLst>
                <a:ext uri="{FF2B5EF4-FFF2-40B4-BE49-F238E27FC236}">
                  <a16:creationId xmlns:a16="http://schemas.microsoft.com/office/drawing/2014/main" id="{BB59C0BE-B4BF-4BD8-9AB2-BF5618EADCBC}"/>
                </a:ext>
              </a:extLst>
            </p:cNvPr>
            <p:cNvSpPr/>
            <p:nvPr/>
          </p:nvSpPr>
          <p:spPr>
            <a:xfrm>
              <a:off x="3324766" y="8926816"/>
              <a:ext cx="1075210" cy="42516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b="0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1x</a:t>
              </a:r>
            </a:p>
          </p:txBody>
        </p:sp>
        <p:sp>
          <p:nvSpPr>
            <p:cNvPr id="52" name="CaixaDeTexto 51">
              <a:extLst>
                <a:ext uri="{FF2B5EF4-FFF2-40B4-BE49-F238E27FC236}">
                  <a16:creationId xmlns:a16="http://schemas.microsoft.com/office/drawing/2014/main" id="{B72E0369-9967-44D4-98E1-659475B0A7D0}"/>
                </a:ext>
              </a:extLst>
            </p:cNvPr>
            <p:cNvSpPr txBox="1"/>
            <p:nvPr/>
          </p:nvSpPr>
          <p:spPr>
            <a:xfrm>
              <a:off x="51090" y="8600141"/>
              <a:ext cx="1108125" cy="4582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b="1" dirty="0">
                  <a:solidFill>
                    <a:srgbClr val="22681E"/>
                  </a:solidFill>
                </a:rPr>
                <a:t>Títulos:</a:t>
              </a:r>
            </a:p>
          </p:txBody>
        </p:sp>
      </p:grpSp>
      <p:sp>
        <p:nvSpPr>
          <p:cNvPr id="14" name="Retângulo 13">
            <a:extLst>
              <a:ext uri="{FF2B5EF4-FFF2-40B4-BE49-F238E27FC236}">
                <a16:creationId xmlns:a16="http://schemas.microsoft.com/office/drawing/2014/main" id="{6E1A389E-B88D-41BC-9FD3-3EC1B9902845}"/>
              </a:ext>
            </a:extLst>
          </p:cNvPr>
          <p:cNvSpPr/>
          <p:nvPr/>
        </p:nvSpPr>
        <p:spPr>
          <a:xfrm>
            <a:off x="258931" y="8994598"/>
            <a:ext cx="3559355" cy="127160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9798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19</Words>
  <Application>Microsoft Office PowerPoint</Application>
  <PresentationFormat>Personalizar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André Santos</dc:creator>
  <cp:lastModifiedBy>André Santos</cp:lastModifiedBy>
  <cp:revision>10</cp:revision>
  <dcterms:created xsi:type="dcterms:W3CDTF">2020-06-19T03:55:56Z</dcterms:created>
  <dcterms:modified xsi:type="dcterms:W3CDTF">2020-06-19T05:28:07Z</dcterms:modified>
</cp:coreProperties>
</file>

<file path=docProps/thumbnail.jpeg>
</file>